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5"/>
  </p:notesMasterIdLst>
  <p:sldIdLst>
    <p:sldId id="257" r:id="rId2"/>
    <p:sldId id="270" r:id="rId3"/>
    <p:sldId id="256" r:id="rId4"/>
    <p:sldId id="262" r:id="rId5"/>
    <p:sldId id="263" r:id="rId6"/>
    <p:sldId id="264" r:id="rId7"/>
    <p:sldId id="265" r:id="rId8"/>
    <p:sldId id="266" r:id="rId9"/>
    <p:sldId id="259" r:id="rId10"/>
    <p:sldId id="260" r:id="rId11"/>
    <p:sldId id="261" r:id="rId12"/>
    <p:sldId id="267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6405"/>
  </p:normalViewPr>
  <p:slideViewPr>
    <p:cSldViewPr snapToGrid="0" snapToObjects="1">
      <p:cViewPr>
        <p:scale>
          <a:sx n="77" d="100"/>
          <a:sy n="77" d="100"/>
        </p:scale>
        <p:origin x="47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F4A6F-8FAE-A14E-86DA-25016664901A}" type="datetimeFigureOut">
              <a:rPr lang="it-IT" smtClean="0"/>
              <a:t>31/03/22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88171-BBB8-8D4E-BBBA-FA1E4A06EB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78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6C37A5-A72E-8D47-A6FC-4D095A00D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EDCFA1-609D-A841-94A3-46AB6A913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987E20-188D-BE4F-9598-8BF577CB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0CD1E9-650E-D145-8DE3-44467B3C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747F2-EF94-194D-8013-586C0BAD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3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03D210-93F0-DC44-AC22-54A121A1D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305CB8-1F65-3348-BF3A-6C25EEE19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2FA280-9164-C74D-9513-09DC7697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D5FBE1-4844-934F-86AD-1A38985E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87DE1C-2CD9-6348-B338-7E564C3C5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87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C32F85E-9745-804B-8F0D-8BACEA816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104C91-8ED7-764C-9049-01BC07AEC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0D8352-497D-7D42-B680-267A88A53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9BC189-C0E9-8D4A-8A45-FDA3F18C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4FBFB1-1086-374C-88EE-27A7101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55CF6D-80EC-264F-9322-718C0675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773767-4C4F-7E45-9DBA-603326DCB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3963E9-FD1E-3B4B-8DC3-B125C318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68C7CF-77DC-1140-B4E6-E2D505FB0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3BE8BD-7269-004D-AB77-AF323CD7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7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7C9F7-EF46-4B4C-844C-AC42ECE8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DF4C0A-DDE7-EF46-B2D5-0179CEA33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5153A2-B111-5742-8D11-050F88EF5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795DAC-3B65-6F4E-B8CC-D650CA3E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E538C-757D-6F43-8CF8-8D5D1A35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7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878530-4DA9-A948-AB1E-469B8DE1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0536F-3305-3345-A5E6-F1A6DD2B3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AC3B9D-3879-0D47-807A-800531EF5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196D77-E4D6-9F4F-84CD-E3A5B5CC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AE59BB-C987-1E41-80B3-D23A7623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921386-DA95-A547-BAD1-F2C0214F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6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BB79E-F95B-1843-8508-9D862F9DE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CDC5AD-ED3F-954C-A401-DF2D1DDD9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2CC32-266E-834C-8B55-97F14601B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733286-D3CD-DD45-9D34-EE88A679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128092-BBEC-224E-932D-01494C23A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4B699E3-4478-7A48-99BB-FDEB5BE7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EF37C73-3F3F-ED44-A25D-AF9A9763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3463DD0-607B-2447-B2CA-E9CB93C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9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E6BE0-04A7-9A4D-A1A8-71772740B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54120A-07C4-3844-8DBB-A7A9C11D5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112E0B-0CDA-EF4B-8C46-008A4FD9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4096E5-4E77-9847-86E7-BB78E26E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7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7F22D0-626B-F543-96AE-E4608C349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4EA614D-596B-224D-9D82-D9AF07AB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54E9A7-ACF7-CF4C-93B4-0E8888FC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47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C468E-A78F-BF4C-9136-3BCD0CB9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87BD23-1D70-8C45-8764-FD5F41DE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47D14E-FBBA-A742-A9C9-345F85D8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FBC39F-0DCB-F543-9C51-437283D8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B0839D3-4AEA-5741-A088-4EB376D1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775BB5-39C4-A844-9F78-E0CC541D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B8DF94-6CA1-4341-A41F-20A54A34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675BD7B-E129-9843-9BF1-23DA6BD81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09FB8C3-CBE2-334B-859A-10A6CEBB5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6F0748-A7F0-4E4C-9A35-BA4957EC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794936-96B2-BD49-B228-24C275FCC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89182B-486A-9B44-BCC1-059644AA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1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C47F332-E076-1449-B8BD-B88714BC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E20AE7-5521-CF47-80DA-C9D9291C2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A71145-BD42-5844-AE6D-B60473AD1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31/03/22</a:t>
            </a:r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505CAD-3AD8-3644-B5A4-58F5E6FF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MHW1 - Andrea Baldi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BF7C41-141F-B543-B8D0-3012BA383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3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0785DBA-084C-B346-989D-AD3043EBBAA4}"/>
              </a:ext>
            </a:extLst>
          </p:cNvPr>
          <p:cNvSpPr txBox="1"/>
          <p:nvPr/>
        </p:nvSpPr>
        <p:spPr>
          <a:xfrm>
            <a:off x="2962767" y="2218045"/>
            <a:ext cx="62664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b="1" dirty="0">
                <a:latin typeface="Avenir Black" panose="02000503020000020003" pitchFamily="2" charset="0"/>
              </a:rPr>
              <a:t>I miei cinque strumenti</a:t>
            </a:r>
          </a:p>
          <a:p>
            <a:pPr algn="ctr"/>
            <a:r>
              <a:rPr lang="it-IT" sz="4400" b="1" dirty="0">
                <a:latin typeface="Avenir Black" panose="02000503020000020003" pitchFamily="2" charset="0"/>
              </a:rPr>
              <a:t> preferiti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6E7C9B3-280C-B743-81E1-934341F42DA5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C725DD-1ECC-114D-A950-6E8C8D3AAC5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MHW1</a:t>
            </a:r>
            <a:endParaRPr lang="it-IT" sz="3200" b="1" dirty="0">
              <a:solidFill>
                <a:schemeClr val="bg1">
                  <a:lumMod val="95000"/>
                </a:schemeClr>
              </a:solidFill>
              <a:latin typeface="Avenir Black" panose="02000503020000020003" pitchFamily="2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11DC897-DFBB-E84B-BA31-5430FD6A5643}"/>
              </a:ext>
            </a:extLst>
          </p:cNvPr>
          <p:cNvSpPr txBox="1"/>
          <p:nvPr/>
        </p:nvSpPr>
        <p:spPr>
          <a:xfrm>
            <a:off x="4887460" y="4456474"/>
            <a:ext cx="2417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600" dirty="0">
                <a:latin typeface="Avenir Light" panose="020B0402020203020204" pitchFamily="34" charset="77"/>
              </a:rPr>
              <a:t>Andrea Baldi</a:t>
            </a:r>
          </a:p>
          <a:p>
            <a:pPr algn="ctr"/>
            <a:r>
              <a:rPr lang="it-IT" sz="1600" dirty="0">
                <a:latin typeface="Avenir Light" panose="020B0402020203020204" pitchFamily="34" charset="77"/>
              </a:rPr>
              <a:t>MATR: 1000026791</a:t>
            </a:r>
          </a:p>
          <a:p>
            <a:pPr algn="ctr"/>
            <a:r>
              <a:rPr lang="it-IT" sz="1600" dirty="0">
                <a:latin typeface="Avenir Light" panose="020B0402020203020204" pitchFamily="34" charset="77"/>
              </a:rPr>
              <a:t>29 Marzo 2022</a:t>
            </a:r>
          </a:p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37013C7-EF52-0748-BDBB-5526D372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4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583EBF74-6716-2943-B25A-7FBAE41DB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9B17B27-9D20-0042-AFB6-7E28DC3E6748}"/>
              </a:ext>
            </a:extLst>
          </p:cNvPr>
          <p:cNvSpPr>
            <a:spLocks noChangeAspect="1"/>
          </p:cNvSpPr>
          <p:nvPr/>
        </p:nvSpPr>
        <p:spPr>
          <a:xfrm>
            <a:off x="8508991" y="788081"/>
            <a:ext cx="3207207" cy="5925292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0D35BD2-5F10-D644-9548-4A0B2AC82790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8D4C398-CAB5-DA4C-8AE6-9BCED7F9CE1E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section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66F6723-6040-434C-B3D3-34C7084499F6}"/>
              </a:ext>
            </a:extLst>
          </p:cNvPr>
          <p:cNvSpPr txBox="1"/>
          <p:nvPr/>
        </p:nvSpPr>
        <p:spPr>
          <a:xfrm>
            <a:off x="7356900" y="2477862"/>
            <a:ext cx="950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F4D1FA-6E4F-D841-9BE2-68E4EFBF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B0FF5C8-883C-394B-88D2-A88884654E95}"/>
              </a:ext>
            </a:extLst>
          </p:cNvPr>
          <p:cNvCxnSpPr>
            <a:cxnSpLocks/>
          </p:cNvCxnSpPr>
          <p:nvPr/>
        </p:nvCxnSpPr>
        <p:spPr>
          <a:xfrm>
            <a:off x="2405743" y="1480458"/>
            <a:ext cx="389708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AB61F42-0D85-224C-A8D0-E03C4EAC693C}"/>
              </a:ext>
            </a:extLst>
          </p:cNvPr>
          <p:cNvSpPr txBox="1"/>
          <p:nvPr/>
        </p:nvSpPr>
        <p:spPr>
          <a:xfrm>
            <a:off x="4095240" y="1304203"/>
            <a:ext cx="5116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r>
              <a:rPr lang="it-IT" sz="600" dirty="0">
                <a:latin typeface="Avenir Light" panose="020B0402020203020204" pitchFamily="34" charset="77"/>
              </a:rPr>
              <a:t> 66,67%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6EF15-496D-BE48-89AF-2E48FB32544B}"/>
              </a:ext>
            </a:extLst>
          </p:cNvPr>
          <p:cNvSpPr txBox="1"/>
          <p:nvPr/>
        </p:nvSpPr>
        <p:spPr>
          <a:xfrm>
            <a:off x="9514114" y="1687286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endParaRPr lang="it-IT" sz="800" dirty="0"/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866A557-5854-014A-AB0C-5BF4E6601605}"/>
              </a:ext>
            </a:extLst>
          </p:cNvPr>
          <p:cNvCxnSpPr>
            <a:cxnSpLocks/>
          </p:cNvCxnSpPr>
          <p:nvPr/>
        </p:nvCxnSpPr>
        <p:spPr>
          <a:xfrm>
            <a:off x="2405743" y="2862943"/>
            <a:ext cx="0" cy="337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505F6D1-7D2A-9341-9C56-5ABD885153C6}"/>
              </a:ext>
            </a:extLst>
          </p:cNvPr>
          <p:cNvSpPr txBox="1"/>
          <p:nvPr/>
        </p:nvSpPr>
        <p:spPr>
          <a:xfrm>
            <a:off x="1940213" y="2923950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92D050"/>
                </a:solidFill>
                <a:latin typeface="Avenir Light" panose="020B0402020203020204" pitchFamily="34" charset="77"/>
              </a:rPr>
              <a:t>◉ </a:t>
            </a:r>
            <a:r>
              <a:rPr lang="it-IT" sz="600" dirty="0">
                <a:latin typeface="Avenir Light" panose="020B0402020203020204" pitchFamily="34" charset="77"/>
              </a:rPr>
              <a:t>60px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4D650D9-ADBF-DC4B-A209-FC7A03E4B57B}"/>
              </a:ext>
            </a:extLst>
          </p:cNvPr>
          <p:cNvCxnSpPr/>
          <p:nvPr/>
        </p:nvCxnSpPr>
        <p:spPr>
          <a:xfrm>
            <a:off x="2427343" y="3556800"/>
            <a:ext cx="230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A3C814E-42B2-684D-BDF6-CA3754335F0A}"/>
              </a:ext>
            </a:extLst>
          </p:cNvPr>
          <p:cNvSpPr txBox="1"/>
          <p:nvPr/>
        </p:nvSpPr>
        <p:spPr>
          <a:xfrm>
            <a:off x="2325875" y="3610885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FFC000"/>
                </a:solidFill>
                <a:latin typeface="Avenir Light" panose="020B0402020203020204" pitchFamily="34" charset="77"/>
              </a:rPr>
              <a:t>◉ </a:t>
            </a:r>
            <a:r>
              <a:rPr lang="it-IT" sz="600" dirty="0">
                <a:latin typeface="Avenir Light" panose="020B0402020203020204" pitchFamily="34" charset="77"/>
              </a:rPr>
              <a:t>40px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7468835-4A6F-CC48-8990-1D881F7340EA}"/>
              </a:ext>
            </a:extLst>
          </p:cNvPr>
          <p:cNvSpPr txBox="1"/>
          <p:nvPr/>
        </p:nvSpPr>
        <p:spPr>
          <a:xfrm>
            <a:off x="9899933" y="2885450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C000"/>
                </a:solidFill>
                <a:latin typeface="Avenir Light" panose="020B0402020203020204" pitchFamily="34" charset="77"/>
              </a:rPr>
              <a:t>◉</a:t>
            </a:r>
            <a:endParaRPr lang="it-IT" sz="800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6766068-CD90-DB4F-B8BF-FDC855CBD266}"/>
              </a:ext>
            </a:extLst>
          </p:cNvPr>
          <p:cNvCxnSpPr>
            <a:cxnSpLocks/>
          </p:cNvCxnSpPr>
          <p:nvPr/>
        </p:nvCxnSpPr>
        <p:spPr>
          <a:xfrm>
            <a:off x="6302829" y="3200401"/>
            <a:ext cx="0" cy="2285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D764FE3-BAF7-7448-9FD3-C0A43E79F0C6}"/>
              </a:ext>
            </a:extLst>
          </p:cNvPr>
          <p:cNvSpPr txBox="1"/>
          <p:nvPr/>
        </p:nvSpPr>
        <p:spPr>
          <a:xfrm>
            <a:off x="6284239" y="3222367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0070C0"/>
                </a:solidFill>
                <a:latin typeface="Avenir Light" panose="020B0402020203020204" pitchFamily="34" charset="77"/>
              </a:rPr>
              <a:t>◉ </a:t>
            </a:r>
            <a:r>
              <a:rPr lang="it-IT" sz="600" dirty="0">
                <a:latin typeface="Avenir Light" panose="020B0402020203020204" pitchFamily="34" charset="77"/>
              </a:rPr>
              <a:t>20px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521504C-D658-8841-B300-B6F6F690B6D1}"/>
              </a:ext>
            </a:extLst>
          </p:cNvPr>
          <p:cNvSpPr txBox="1"/>
          <p:nvPr/>
        </p:nvSpPr>
        <p:spPr>
          <a:xfrm>
            <a:off x="9763517" y="2087787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0070C0"/>
                </a:solidFill>
                <a:latin typeface="Avenir Light" panose="020B0402020203020204" pitchFamily="34" charset="77"/>
              </a:rPr>
              <a:t>◉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529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4FD852F-5C5D-4C4D-9166-0F198F2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4475154-B89D-CF43-8C30-5166FA36202C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965518-A553-3748-B945-4DAF964C15CB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footer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8A8ACF-DC50-5D46-B855-A15E403560A4}"/>
              </a:ext>
            </a:extLst>
          </p:cNvPr>
          <p:cNvSpPr txBox="1"/>
          <p:nvPr/>
        </p:nvSpPr>
        <p:spPr>
          <a:xfrm>
            <a:off x="7436163" y="4125445"/>
            <a:ext cx="5677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DF97BFD0-4C31-8048-B081-3787A4AEEB99}"/>
              </a:ext>
            </a:extLst>
          </p:cNvPr>
          <p:cNvSpPr>
            <a:spLocks noChangeAspect="1"/>
          </p:cNvSpPr>
          <p:nvPr/>
        </p:nvSpPr>
        <p:spPr>
          <a:xfrm>
            <a:off x="8335726" y="1576162"/>
            <a:ext cx="3380472" cy="1720774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F41F77-4FE2-1B4A-9BAE-EEB673B0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7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4FD852F-5C5D-4C4D-9166-0F198F22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4475154-B89D-CF43-8C30-5166FA36202C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965518-A553-3748-B945-4DAF964C15CB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footer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8A6C10-F966-B249-8464-DF365A9F9A40}"/>
              </a:ext>
            </a:extLst>
          </p:cNvPr>
          <p:cNvSpPr txBox="1"/>
          <p:nvPr/>
        </p:nvSpPr>
        <p:spPr>
          <a:xfrm>
            <a:off x="7436163" y="4125445"/>
            <a:ext cx="5677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166E93B-69AF-924D-A09E-6F0D6C69FD72}"/>
              </a:ext>
            </a:extLst>
          </p:cNvPr>
          <p:cNvSpPr>
            <a:spLocks noChangeAspect="1"/>
          </p:cNvSpPr>
          <p:nvPr/>
        </p:nvSpPr>
        <p:spPr>
          <a:xfrm>
            <a:off x="8335726" y="1576162"/>
            <a:ext cx="3380472" cy="1852838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17DA85-54B8-3247-B1C0-4C8D3D06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3AA5C7E-7A14-344F-829A-99B2E1F29C8F}"/>
              </a:ext>
            </a:extLst>
          </p:cNvPr>
          <p:cNvCxnSpPr>
            <a:cxnSpLocks/>
          </p:cNvCxnSpPr>
          <p:nvPr/>
        </p:nvCxnSpPr>
        <p:spPr>
          <a:xfrm>
            <a:off x="1144558" y="3707695"/>
            <a:ext cx="0" cy="8078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6CF30E-4D98-A24E-9F3A-630612BAF868}"/>
              </a:ext>
            </a:extLst>
          </p:cNvPr>
          <p:cNvSpPr txBox="1"/>
          <p:nvPr/>
        </p:nvSpPr>
        <p:spPr>
          <a:xfrm>
            <a:off x="671352" y="4062316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r>
              <a:rPr lang="it-IT" sz="600" dirty="0">
                <a:latin typeface="Avenir Light" panose="020B0402020203020204" pitchFamily="34" charset="77"/>
              </a:rPr>
              <a:t> 120px</a:t>
            </a:r>
          </a:p>
        </p:txBody>
      </p:sp>
    </p:spTree>
    <p:extLst>
      <p:ext uri="{BB962C8B-B14F-4D97-AF65-F5344CB8AC3E}">
        <p14:creationId xmlns:p14="http://schemas.microsoft.com/office/powerpoint/2010/main" val="69129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681CFA1-ABE8-BB48-A972-F1008152F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30" t="7245" r="27708" b="8280"/>
          <a:stretch/>
        </p:blipFill>
        <p:spPr>
          <a:xfrm>
            <a:off x="413048" y="820947"/>
            <a:ext cx="3207207" cy="588301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DF7E305-CF1C-2C4E-8D3F-AAD105655FC5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B01CEA-B9F0-AD4C-9A51-199BD7793B30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mobile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24668BD-3394-2941-8271-688EE2CFFDC8}"/>
              </a:ext>
            </a:extLst>
          </p:cNvPr>
          <p:cNvSpPr>
            <a:spLocks noChangeAspect="1"/>
          </p:cNvSpPr>
          <p:nvPr/>
        </p:nvSpPr>
        <p:spPr>
          <a:xfrm>
            <a:off x="4492395" y="979891"/>
            <a:ext cx="3207207" cy="5565130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077811D-E07E-AB44-B2A7-96690246CED4}"/>
              </a:ext>
            </a:extLst>
          </p:cNvPr>
          <p:cNvSpPr>
            <a:spLocks noChangeAspect="1"/>
          </p:cNvSpPr>
          <p:nvPr/>
        </p:nvSpPr>
        <p:spPr>
          <a:xfrm>
            <a:off x="8374522" y="979891"/>
            <a:ext cx="3207207" cy="5565130"/>
          </a:xfrm>
          <a:prstGeom prst="roundRect">
            <a:avLst>
              <a:gd name="adj" fmla="val 4874"/>
            </a:avLst>
          </a:prstGeom>
          <a:blipFill>
            <a:blip r:embed="rId4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79D129D-0386-FF41-9802-FA2CF5DE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9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72ABF0-F5B3-1043-B7DB-21483E3F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E36BE29-53B4-7146-8B87-36F0345A926D}"/>
              </a:ext>
            </a:extLst>
          </p:cNvPr>
          <p:cNvSpPr/>
          <p:nvPr/>
        </p:nvSpPr>
        <p:spPr>
          <a:xfrm>
            <a:off x="347207" y="2370182"/>
            <a:ext cx="6419354" cy="2344118"/>
          </a:xfrm>
          <a:prstGeom prst="roundRect">
            <a:avLst>
              <a:gd name="adj" fmla="val 4874"/>
            </a:avLst>
          </a:prstGeom>
          <a:blipFill>
            <a:blip r:embed="rId2"/>
            <a:stretch>
              <a:fillRect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15E1FA2-6FFA-9E4F-8F3B-3488DF85FD43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26A9831-0D56-C147-B4B7-82263FB7EE3E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e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 CSS </a:t>
            </a:r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complessivo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9E168A66-99EA-0640-833C-5C7C0C9C9F2C}"/>
              </a:ext>
            </a:extLst>
          </p:cNvPr>
          <p:cNvSpPr/>
          <p:nvPr/>
        </p:nvSpPr>
        <p:spPr>
          <a:xfrm>
            <a:off x="7146290" y="2370182"/>
            <a:ext cx="4635500" cy="1727200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54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911AE250-94CF-494B-8495-3A47B0AE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3" y="1576162"/>
            <a:ext cx="7660507" cy="434913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Header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A53B7943-5EC1-8544-82FE-BFFAE9C4D942}"/>
              </a:ext>
            </a:extLst>
          </p:cNvPr>
          <p:cNvSpPr/>
          <p:nvPr/>
        </p:nvSpPr>
        <p:spPr>
          <a:xfrm>
            <a:off x="8468457" y="1576162"/>
            <a:ext cx="3247740" cy="4349130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/>
            </a:stretch>
          </a:blipFill>
          <a:effectLst>
            <a:outerShdw blurRad="50800" dist="136106" dir="2700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A558EE4-82B9-714E-A65D-EADB3994649D}"/>
              </a:ext>
            </a:extLst>
          </p:cNvPr>
          <p:cNvSpPr txBox="1"/>
          <p:nvPr/>
        </p:nvSpPr>
        <p:spPr>
          <a:xfrm>
            <a:off x="7506278" y="1811735"/>
            <a:ext cx="798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F3BF2-C965-9946-80EA-3E7A9A50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6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911AE250-94CF-494B-8495-3A47B0AE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3" y="1576162"/>
            <a:ext cx="7660507" cy="434913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1" y="6650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Header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EB0499-0DA4-DB49-BBFC-E50D2841C6D1}"/>
              </a:ext>
            </a:extLst>
          </p:cNvPr>
          <p:cNvSpPr/>
          <p:nvPr/>
        </p:nvSpPr>
        <p:spPr>
          <a:xfrm>
            <a:off x="8468457" y="1576162"/>
            <a:ext cx="3247740" cy="4349130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0A98FB-3D4C-8D47-87BE-3B5771B918CF}"/>
              </a:ext>
            </a:extLst>
          </p:cNvPr>
          <p:cNvSpPr txBox="1"/>
          <p:nvPr/>
        </p:nvSpPr>
        <p:spPr>
          <a:xfrm>
            <a:off x="7506278" y="1811735"/>
            <a:ext cx="7986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8B06B9-4D5A-3E43-AA7B-52F3F6C15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0BCE6F3-E6FA-8241-B80A-2546A2AF46AB}"/>
              </a:ext>
            </a:extLst>
          </p:cNvPr>
          <p:cNvCxnSpPr/>
          <p:nvPr/>
        </p:nvCxnSpPr>
        <p:spPr>
          <a:xfrm>
            <a:off x="1137247" y="2367389"/>
            <a:ext cx="0" cy="1658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D219530-5E2F-3845-9BC8-79A339D84C08}"/>
              </a:ext>
            </a:extLst>
          </p:cNvPr>
          <p:cNvSpPr txBox="1"/>
          <p:nvPr/>
        </p:nvSpPr>
        <p:spPr>
          <a:xfrm>
            <a:off x="696887" y="2981285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r>
              <a:rPr lang="it-IT" sz="600" dirty="0">
                <a:latin typeface="Avenir Light" panose="020B0402020203020204" pitchFamily="34" charset="77"/>
              </a:rPr>
              <a:t> 500px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303153-E1D1-D745-9293-D2FE640A5C58}"/>
              </a:ext>
            </a:extLst>
          </p:cNvPr>
          <p:cNvSpPr txBox="1"/>
          <p:nvPr/>
        </p:nvSpPr>
        <p:spPr>
          <a:xfrm>
            <a:off x="9709368" y="2071187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endParaRPr lang="it-IT" sz="800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45B6E345-D795-BB4B-BD54-47AB571F98B2}"/>
              </a:ext>
            </a:extLst>
          </p:cNvPr>
          <p:cNvCxnSpPr>
            <a:cxnSpLocks/>
          </p:cNvCxnSpPr>
          <p:nvPr/>
        </p:nvCxnSpPr>
        <p:spPr>
          <a:xfrm>
            <a:off x="2824097" y="3216089"/>
            <a:ext cx="296391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666480D-660D-5644-ACCB-BB89BA9D910A}"/>
              </a:ext>
            </a:extLst>
          </p:cNvPr>
          <p:cNvSpPr txBox="1"/>
          <p:nvPr/>
        </p:nvSpPr>
        <p:spPr>
          <a:xfrm>
            <a:off x="4089333" y="3239400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92D050"/>
                </a:solidFill>
                <a:latin typeface="Avenir Light" panose="020B0402020203020204" pitchFamily="34" charset="77"/>
              </a:rPr>
              <a:t>◉ </a:t>
            </a:r>
            <a:r>
              <a:rPr lang="it-IT" sz="600" dirty="0">
                <a:latin typeface="Avenir Light" panose="020B0402020203020204" pitchFamily="34" charset="77"/>
              </a:rPr>
              <a:t>780px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51A443E-5C26-8A4C-BC3E-619C97B5E038}"/>
              </a:ext>
            </a:extLst>
          </p:cNvPr>
          <p:cNvSpPr txBox="1"/>
          <p:nvPr/>
        </p:nvSpPr>
        <p:spPr>
          <a:xfrm>
            <a:off x="9955911" y="5255593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92D050"/>
                </a:solidFill>
                <a:latin typeface="Avenir Light" panose="020B0402020203020204" pitchFamily="34" charset="77"/>
              </a:rPr>
              <a:t>◉</a:t>
            </a:r>
            <a:endParaRPr lang="it-IT" sz="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5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DE87FA6-5D70-D244-90BA-2ADE3AB3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3" y="1576162"/>
            <a:ext cx="7660507" cy="434913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nav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EB0499-0DA4-DB49-BBFC-E50D2841C6D1}"/>
              </a:ext>
            </a:extLst>
          </p:cNvPr>
          <p:cNvSpPr>
            <a:spLocks noChangeAspect="1"/>
          </p:cNvSpPr>
          <p:nvPr/>
        </p:nvSpPr>
        <p:spPr>
          <a:xfrm>
            <a:off x="8458043" y="1576163"/>
            <a:ext cx="3247741" cy="4354178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l="-1" r="-45178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011D5D-E421-954D-AD91-5C707C920883}"/>
              </a:ext>
            </a:extLst>
          </p:cNvPr>
          <p:cNvSpPr txBox="1"/>
          <p:nvPr/>
        </p:nvSpPr>
        <p:spPr>
          <a:xfrm>
            <a:off x="7434838" y="1954610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1E1E1E"/>
                </a:solidFill>
                <a:latin typeface="+mj-lt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FAC02E-D531-D345-9287-3C2D7FB5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A44A6A0-9EF7-D44F-8E1D-E12036DD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D38F479-5296-FC44-8199-70DB8681FEBB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88E8A76-F32A-E547-997F-248E3820D987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nav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 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12EB0499-0DA4-DB49-BBFC-E50D2841C6D1}"/>
              </a:ext>
            </a:extLst>
          </p:cNvPr>
          <p:cNvSpPr>
            <a:spLocks noChangeAspect="1"/>
          </p:cNvSpPr>
          <p:nvPr/>
        </p:nvSpPr>
        <p:spPr>
          <a:xfrm>
            <a:off x="8458044" y="1576163"/>
            <a:ext cx="3258154" cy="4349129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r="-26274"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C5C04DB-219F-0444-9856-ABB7C62A16E9}"/>
              </a:ext>
            </a:extLst>
          </p:cNvPr>
          <p:cNvSpPr txBox="1"/>
          <p:nvPr/>
        </p:nvSpPr>
        <p:spPr>
          <a:xfrm>
            <a:off x="7434838" y="1954610"/>
            <a:ext cx="27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1E1E1E"/>
                </a:solidFill>
                <a:latin typeface="+mj-lt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6FA313-9BBA-6F48-8CA7-D78F2643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5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24E6BB-D678-674A-B6FC-613E64C9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8F72FD-407A-0349-9F77-4723BD58AEEC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DB58D0-9993-C64F-B20E-E19EF7E24B5C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Icona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 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46F5B19-0688-D844-B3AD-F21C79F4870E}"/>
              </a:ext>
            </a:extLst>
          </p:cNvPr>
          <p:cNvSpPr>
            <a:spLocks noChangeAspect="1"/>
          </p:cNvSpPr>
          <p:nvPr/>
        </p:nvSpPr>
        <p:spPr>
          <a:xfrm>
            <a:off x="8258019" y="1576162"/>
            <a:ext cx="3560799" cy="1052738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r="-3846"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F3D00A-D964-9B44-AAB3-8047900F31C1}"/>
              </a:ext>
            </a:extLst>
          </p:cNvPr>
          <p:cNvSpPr txBox="1"/>
          <p:nvPr/>
        </p:nvSpPr>
        <p:spPr>
          <a:xfrm>
            <a:off x="4530834" y="3797417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1E1E1E"/>
                </a:solidFill>
                <a:latin typeface="+mj-lt"/>
              </a:rPr>
              <a:t>}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BAECAD0-6424-304A-9FD1-8BC28D5E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9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F24E6BB-D678-674A-B6FC-613E64C9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2" y="1576162"/>
            <a:ext cx="7660507" cy="43491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8F72FD-407A-0349-9F77-4723BD58AEEC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7DB58D0-9993-C64F-B20E-E19EF7E24B5C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Icona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CSS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1F3D00A-D964-9B44-AAB3-8047900F31C1}"/>
              </a:ext>
            </a:extLst>
          </p:cNvPr>
          <p:cNvSpPr txBox="1"/>
          <p:nvPr/>
        </p:nvSpPr>
        <p:spPr>
          <a:xfrm>
            <a:off x="4530834" y="3797417"/>
            <a:ext cx="308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rgbClr val="1E1E1E"/>
                </a:solidFill>
                <a:latin typeface="+mj-lt"/>
              </a:rPr>
              <a:t>}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95BEF03-F866-CF40-A9B4-3E322BAE7E9E}"/>
              </a:ext>
            </a:extLst>
          </p:cNvPr>
          <p:cNvSpPr>
            <a:spLocks noChangeAspect="1"/>
          </p:cNvSpPr>
          <p:nvPr/>
        </p:nvSpPr>
        <p:spPr>
          <a:xfrm>
            <a:off x="8458044" y="1576163"/>
            <a:ext cx="3258154" cy="4349129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E5C7F5F-20BE-EC45-B81D-ECC407E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86FEA54-820C-954B-8C56-F9FF238EF11E}"/>
              </a:ext>
            </a:extLst>
          </p:cNvPr>
          <p:cNvCxnSpPr>
            <a:cxnSpLocks/>
          </p:cNvCxnSpPr>
          <p:nvPr/>
        </p:nvCxnSpPr>
        <p:spPr>
          <a:xfrm flipH="1">
            <a:off x="4122553" y="3797417"/>
            <a:ext cx="4082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CDC497E-D5A9-4141-8B4C-4900E30572E0}"/>
              </a:ext>
            </a:extLst>
          </p:cNvPr>
          <p:cNvSpPr txBox="1"/>
          <p:nvPr/>
        </p:nvSpPr>
        <p:spPr>
          <a:xfrm>
            <a:off x="4098938" y="3604618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92D050"/>
                </a:solidFill>
                <a:latin typeface="Avenir Light" panose="020B0402020203020204" pitchFamily="34" charset="77"/>
              </a:rPr>
              <a:t>◉ </a:t>
            </a:r>
            <a:r>
              <a:rPr lang="it-IT" sz="600" dirty="0">
                <a:latin typeface="Avenir Light" panose="020B0402020203020204" pitchFamily="34" charset="77"/>
              </a:rPr>
              <a:t>100px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57F9510-2C06-3D45-969F-91F9AAEAFEE7}"/>
              </a:ext>
            </a:extLst>
          </p:cNvPr>
          <p:cNvCxnSpPr>
            <a:cxnSpLocks/>
          </p:cNvCxnSpPr>
          <p:nvPr/>
        </p:nvCxnSpPr>
        <p:spPr>
          <a:xfrm>
            <a:off x="4068147" y="3862873"/>
            <a:ext cx="0" cy="410547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110BF9-AE7A-D845-8FB9-DD56951DC632}"/>
              </a:ext>
            </a:extLst>
          </p:cNvPr>
          <p:cNvSpPr txBox="1"/>
          <p:nvPr/>
        </p:nvSpPr>
        <p:spPr>
          <a:xfrm>
            <a:off x="3680973" y="4084102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r>
              <a:rPr lang="it-IT" sz="600" dirty="0">
                <a:latin typeface="Avenir Light" panose="020B0402020203020204" pitchFamily="34" charset="77"/>
              </a:rPr>
              <a:t> 50px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9751C0D-52F6-C44D-9583-8B1F6A30B030}"/>
              </a:ext>
            </a:extLst>
          </p:cNvPr>
          <p:cNvSpPr txBox="1"/>
          <p:nvPr/>
        </p:nvSpPr>
        <p:spPr>
          <a:xfrm>
            <a:off x="10763794" y="1828800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Avenir Light" panose="020B0402020203020204" pitchFamily="34" charset="77"/>
              </a:rPr>
              <a:t>◉</a:t>
            </a:r>
            <a:endParaRPr lang="it-IT" sz="8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1D31971-C3B2-1842-97C5-D2240023CFC7}"/>
              </a:ext>
            </a:extLst>
          </p:cNvPr>
          <p:cNvSpPr txBox="1"/>
          <p:nvPr/>
        </p:nvSpPr>
        <p:spPr>
          <a:xfrm>
            <a:off x="9681754" y="5174115"/>
            <a:ext cx="272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92D050"/>
                </a:solidFill>
                <a:latin typeface="Avenir Light" panose="020B0402020203020204" pitchFamily="34" charset="77"/>
              </a:rPr>
              <a:t>◉</a:t>
            </a:r>
            <a:endParaRPr lang="it-IT" sz="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7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7140D333-7760-5945-A0F5-D8CFEF7D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9" y="1584869"/>
            <a:ext cx="7660507" cy="434913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8D17893-7794-9445-AAD5-D3CA6CAA3FC4}"/>
              </a:ext>
            </a:extLst>
          </p:cNvPr>
          <p:cNvSpPr/>
          <p:nvPr/>
        </p:nvSpPr>
        <p:spPr>
          <a:xfrm>
            <a:off x="0" y="0"/>
            <a:ext cx="12192000" cy="72813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92C066-0512-8943-A1EB-33F094EBBBE0}"/>
              </a:ext>
            </a:extLst>
          </p:cNvPr>
          <p:cNvSpPr txBox="1"/>
          <p:nvPr/>
        </p:nvSpPr>
        <p:spPr>
          <a:xfrm>
            <a:off x="0" y="71678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Light" panose="020B0402020203020204" pitchFamily="34" charset="77"/>
              </a:rPr>
              <a:t>section - </a:t>
            </a: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Html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231C794-FC05-1D46-9706-0832C0773250}"/>
              </a:ext>
            </a:extLst>
          </p:cNvPr>
          <p:cNvSpPr>
            <a:spLocks noChangeAspect="1"/>
          </p:cNvSpPr>
          <p:nvPr/>
        </p:nvSpPr>
        <p:spPr>
          <a:xfrm>
            <a:off x="8319993" y="1576162"/>
            <a:ext cx="3579889" cy="2641601"/>
          </a:xfrm>
          <a:prstGeom prst="roundRect">
            <a:avLst>
              <a:gd name="adj" fmla="val 4874"/>
            </a:avLst>
          </a:prstGeom>
          <a:blipFill>
            <a:blip r:embed="rId3"/>
            <a:stretch>
              <a:fillRect b="-116"/>
            </a:stretch>
          </a:blipFill>
          <a:effectLst>
            <a:outerShdw blurRad="50800" dist="1270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FFBA03-B485-8E4F-BC1F-3B1841270A50}"/>
              </a:ext>
            </a:extLst>
          </p:cNvPr>
          <p:cNvSpPr txBox="1"/>
          <p:nvPr/>
        </p:nvSpPr>
        <p:spPr>
          <a:xfrm>
            <a:off x="7369092" y="1977990"/>
            <a:ext cx="9509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0" dirty="0">
                <a:solidFill>
                  <a:srgbClr val="1E1E1E"/>
                </a:solidFill>
                <a:latin typeface="Calibri Light" panose="020F0502020204030204" pitchFamily="34" charset="0"/>
                <a:cs typeface="Calibri Light" panose="020F0502020204030204" pitchFamily="34" charset="0"/>
              </a:rPr>
              <a:t>}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A2ABE3-23CE-ED46-AF18-A816C4C3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28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101</Words>
  <Application>Microsoft Macintosh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Avenir Black</vt:lpstr>
      <vt:lpstr>Avenir Light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BALDI</dc:creator>
  <cp:lastModifiedBy>ANDREA BALDI</cp:lastModifiedBy>
  <cp:revision>14</cp:revision>
  <dcterms:created xsi:type="dcterms:W3CDTF">2022-03-29T10:24:25Z</dcterms:created>
  <dcterms:modified xsi:type="dcterms:W3CDTF">2022-03-31T16:05:42Z</dcterms:modified>
</cp:coreProperties>
</file>